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2.svg" ContentType="image/svg+xml"/>
  <Override PartName="/ppt/media/media1.mp3" ContentType="audio/mp3"/>
  <Override PartName="/ppt/media/media2.mp3" ContentType="audio/mp3"/>
  <Override PartName="/ppt/media/media3.mp3" ContentType="audio/mp3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2" d="100"/>
          <a:sy n="22" d="100"/>
        </p:scale>
        <p:origin x="234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media/media1.mp3>
</file>

<file path=ppt/media/media2.mp3>
</file>

<file path=ppt/media/media3.mp3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6C619E-6437-0A1C-F30A-BD6BF2576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7B9BE48-F1AC-4847-C7A9-60B339EF7F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5A590B-E804-19F0-3245-F59AA3524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4604BC-F410-0EA5-89F5-8D00CEC10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825F71-375A-86D5-4598-49F0213E9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423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70082F-4143-D566-46F6-6282183C0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042EE91-42A8-22C3-6445-4C49091BFA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974974-896C-26BB-715A-13F42B948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7CD302-4AB4-36B8-167D-E2A98DBE3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2570C8-DCD1-1D63-119D-9C2A8171E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8635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B00BF72-16CF-6F51-AFD5-2C94B56262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B7CE6FC-9D8B-9C8F-F7BD-867A061EC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64D0D3-F077-E7AF-090A-73B26BBE8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5D9C16-A8C6-06B5-9302-7D8542466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798FCB-2AC0-72F8-6919-FE57D9955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3327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906A81-2E52-8152-16B3-6835FF469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659F00-0214-CF33-9954-03FF8F951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E5B087-58CA-97CF-EB54-2906DBAD7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A8F672-824D-AE91-1D2B-564AE1DAB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85234D-DAC2-6A9B-139E-DC70DD736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9210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79F959-4233-CC36-46B9-0F303ED56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51452D-B4B0-E335-01DE-77CFE3C25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B631B4-60A3-9A22-B389-B7B23F84B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0F2A32-F123-B1F4-6258-B73B52121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ABB706-070B-248D-FB59-411A4D4C3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997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E0CEDC-DBEA-D511-BCE7-3E4D7622E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F1682C-C26C-D10F-EC58-87FC55606F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E2FB919-D1AC-6FD4-B36B-B231DDE0B9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28541A-A43F-32CE-8221-35245EF9B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2E9E83-CACC-C6DA-21FE-519A00EE4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B3FB1D-2926-4C9C-BE33-8142BF12E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178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BC72B1-3DAB-266D-AC98-74CAAD589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D5E3B3-AA0B-BB87-A0C7-DF97F7512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D4F597-9DE4-E07D-AC99-2CDA3A22CB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1027EA9-442B-6BE2-EEE7-40A87B7B2D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1A90F68-1FC0-D8F8-07E0-538074BB20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7131687-4EC5-1318-B90D-B856F3AFA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F0B322F-2D6C-21F7-BE77-BDB791EB6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5AA69B8-17C2-E933-E5BE-9BC1FD832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676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45AD59-5BBF-274B-FC7A-71362F4AA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350BFEA-E333-52E1-CA09-1BFA58150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67B418A-E627-7C31-0A60-51B066C8E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B0B70A0-ADAE-2068-D73D-553AED899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7089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AFA7220-010D-0DA4-C5AB-A68568C89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C3B1628-2589-251E-882B-95A6F2015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D98EFC-D270-D631-DB9B-CD9FC188E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935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7A46F5-6C4C-5369-09EF-7C8FE3936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6609A5-DD10-C937-312D-643F882D8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5E49C79-8F69-82F9-31F3-DA03311ADF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5BFB22-CB38-31F9-FE31-9ACE0C849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B736B3C-15DA-365F-2BFF-70C358F82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376ABAD-42DA-1A65-0C5C-17CE47DA1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2599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A14466-CC66-6B75-87BE-AD934E316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1BA8DDD-5336-3C6D-A344-6DB5C2462A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8081CF-D3FA-C2F8-833E-8BF6C51F74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0D4D8AA-90EF-DBD6-5191-7E1EB0F48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C8B49A-7EAA-C9ED-2360-653BB0739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8FE2E2-831A-CAB1-9941-60D905770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001204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FF19308-E103-BDF0-DDB3-1F6454118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7253D9-0B9F-CB18-F4AD-8539F5E5C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059DE2-4A3B-C715-1301-8A5AC1272E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3E6DD0-DFFF-9AB0-1426-4F2DBE903F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08B6DA-1656-D4F7-CFAD-6D38DE2113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95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officeweb365.101eduyun.com/?ssl=1&amp;furl=https://bukehi.github.io/BukehiWeb/livefile/livepowerpoint.pptx?" TargetMode="External"/><Relationship Id="rId3" Type="http://schemas.openxmlformats.org/officeDocument/2006/relationships/image" Target="../media/image1.png"/><Relationship Id="rId4" Type="http://schemas.openxmlformats.org/officeDocument/2006/relationships/image" Target="../media/image2.svg"/><Relationship Id="rId5" Type="http://schemas.microsoft.com/office/2007/relationships/media" Target="../media/media1.mp3"/><Relationship Id="rId6" Type="http://schemas.openxmlformats.org/officeDocument/2006/relationships/video" Target="../media/media1.mp3"/><Relationship Id="rId7" Type="http://schemas.openxmlformats.org/officeDocument/2006/relationships/image" Target="../media/image3.png"/><Relationship Id="rId8" Type="http://schemas.microsoft.com/office/2007/relationships/media" Target="../media/media2.mp3"/><Relationship Id="rId9" Type="http://schemas.openxmlformats.org/officeDocument/2006/relationships/video" Target="../media/media2.mp3"/><Relationship Id="rId10" Type="http://schemas.microsoft.com/office/2007/relationships/media" Target="../media/media3.mp3"/><Relationship Id="rId11" Type="http://schemas.openxmlformats.org/officeDocument/2006/relationships/video" Target="../media/media3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 descr="出口 纯色填充">
            <a:hlinkClick r:id="rId2"/>
            <a:extLst>
              <a:ext uri="{FF2B5EF4-FFF2-40B4-BE49-F238E27FC236}">
                <a16:creationId xmlns:a16="http://schemas.microsoft.com/office/drawing/2014/main" id="{FD046541-4291-59EB-05AB-71BA670D98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12923" y="4906107"/>
            <a:ext cx="914400" cy="914400"/>
          </a:xfrm>
          <a:prstGeom prst="rect">
            <a:avLst/>
          </a:prstGeom>
        </p:spPr>
      </p:pic>
      <p:pic>
        <p:nvPicPr>
          <p:cNvPr id="5" name="Edo_Ame江户糖,草食考拉 - クリームソーダとシャンデリア.mp3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900000"/>
            <a:ext cx="9612000" cy="684000"/>
          </a:xfrm>
          <a:prstGeom prst="rect">
            <a:avLst/>
          </a:prstGeom>
        </p:spPr>
      </p:pic>
      <p:pic>
        <p:nvPicPr>
          <p:cNvPr id="6" name="SEVENTHLINKS,v flower - p.h.mp3">
            <a:hlinkClick r:id="" action="ppaction://media"/>
          </p:cNvPr>
          <p:cNvPicPr>
            <a:picLocks noChangeAspect="1"/>
          </p:cNvPicPr>
          <p:nvPr>
            <a:vide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1958400"/>
            <a:ext cx="9612000" cy="684000"/>
          </a:xfrm>
          <a:prstGeom prst="rect">
            <a:avLst/>
          </a:prstGeom>
        </p:spPr>
      </p:pic>
      <p:pic>
        <p:nvPicPr>
          <p:cNvPr id="7" name="Stella Jang - 빌런 (Villain).mp3">
            <a:hlinkClick r:id="" action="ppaction://media"/>
          </p:cNvPr>
          <p:cNvPicPr>
            <a:picLocks noChangeAspect="1"/>
          </p:cNvPicPr>
          <p:nvPr>
            <a:videoFile r:link="rId11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3016800"/>
            <a:ext cx="961200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090945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4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伊 不见</cp:lastModifiedBy>
  <cp:revision>7</cp:revision>
  <dcterms:created xsi:type="dcterms:W3CDTF">2024-03-31T02:06:07Z</dcterms:created>
  <dcterms:modified xsi:type="dcterms:W3CDTF">2024-04-02T12:55:00Z</dcterms:modified>
</cp:coreProperties>
</file>

<file path=docProps/thumbnail.jpeg>
</file>